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70" r:id="rId13"/>
    <p:sldId id="269" r:id="rId14"/>
    <p:sldId id="268" r:id="rId15"/>
    <p:sldId id="267" r:id="rId16"/>
    <p:sldId id="266" r:id="rId17"/>
    <p:sldId id="275" r:id="rId18"/>
    <p:sldId id="274" r:id="rId19"/>
    <p:sldId id="273" r:id="rId20"/>
    <p:sldId id="278" r:id="rId21"/>
    <p:sldId id="276" r:id="rId22"/>
    <p:sldId id="277" r:id="rId23"/>
    <p:sldId id="272" r:id="rId24"/>
    <p:sldId id="280" r:id="rId25"/>
    <p:sldId id="285" r:id="rId26"/>
    <p:sldId id="286" r:id="rId27"/>
    <p:sldId id="287" r:id="rId28"/>
    <p:sldId id="288" r:id="rId29"/>
    <p:sldId id="281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83" r:id="rId38"/>
    <p:sldId id="282" r:id="rId39"/>
    <p:sldId id="296" r:id="rId40"/>
    <p:sldId id="271" r:id="rId41"/>
    <p:sldId id="304" r:id="rId42"/>
    <p:sldId id="300" r:id="rId43"/>
    <p:sldId id="303" r:id="rId44"/>
    <p:sldId id="302" r:id="rId45"/>
    <p:sldId id="301" r:id="rId46"/>
    <p:sldId id="305" r:id="rId47"/>
    <p:sldId id="295" r:id="rId48"/>
    <p:sldId id="297" r:id="rId49"/>
    <p:sldId id="298" r:id="rId50"/>
    <p:sldId id="299" r:id="rId5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27/07/2024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FD1DB2-B111-EB4B-AAF3-7F07FB4D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DB8E3-11B8-20EF-4D74-196C9309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5415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7A570-BC72-0F3B-F71A-9DB96A60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1B510-BF43-8A59-6E08-CF05676B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6B551-3872-B558-9BD0-960CECD6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8D9DD-A5EE-B4F3-92E4-EC81E2BA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30D71-1392-143F-454C-FA2C94FD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1282700"/>
            <a:ext cx="648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2D5C6-FDAB-09C4-CBCC-F6275BD8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33500"/>
            <a:ext cx="666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87928-46B0-230B-5DB9-00B1EB72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155700"/>
            <a:ext cx="614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0BCA85AD-111B-1F4A-D496-6C74103615E9}"/>
              </a:ext>
            </a:extLst>
          </p:cNvPr>
          <p:cNvGrpSpPr/>
          <p:nvPr/>
        </p:nvGrpSpPr>
        <p:grpSpPr>
          <a:xfrm>
            <a:off x="274320" y="390947"/>
            <a:ext cx="11452860" cy="5518363"/>
            <a:chOff x="274320" y="390947"/>
            <a:chExt cx="11452860" cy="551836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8895070-9548-426B-EB0F-134577067515}"/>
                </a:ext>
              </a:extLst>
            </p:cNvPr>
            <p:cNvSpPr/>
            <p:nvPr/>
          </p:nvSpPr>
          <p:spPr>
            <a:xfrm>
              <a:off x="274320" y="390947"/>
              <a:ext cx="11452860" cy="5518363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94495">
                  <a:schemeClr val="tx1">
                    <a:lumMod val="95000"/>
                    <a:lumOff val="5000"/>
                  </a:schemeClr>
                </a:gs>
                <a:gs pos="26000">
                  <a:schemeClr val="bg2">
                    <a:lumMod val="50000"/>
                  </a:schemeClr>
                </a:gs>
                <a:gs pos="67000">
                  <a:schemeClr val="tx1">
                    <a:lumMod val="95000"/>
                    <a:lumOff val="5000"/>
                  </a:schemeClr>
                </a:gs>
              </a:gsLst>
              <a:lin ang="189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296CC1E-1201-BACA-2056-22CFD046C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96242" l="0" r="90000">
                          <a14:foregroundMark x1="9138" y1="8824" x2="9138" y2="8824"/>
                          <a14:foregroundMark x1="6897" y1="12418" x2="6897" y2="12418"/>
                          <a14:foregroundMark x1="4655" y1="10621" x2="4655" y2="10621"/>
                          <a14:foregroundMark x1="9655" y1="13889" x2="9655" y2="13889"/>
                          <a14:foregroundMark x1="5862" y1="21732" x2="5862" y2="21732"/>
                          <a14:foregroundMark x1="1552" y1="55556" x2="1552" y2="55556"/>
                          <a14:foregroundMark x1="6897" y1="62255" x2="6897" y2="62255"/>
                          <a14:foregroundMark x1="7069" y1="76797" x2="7069" y2="76797"/>
                          <a14:foregroundMark x1="11034" y1="91993" x2="11034" y2="91993"/>
                          <a14:foregroundMark x1="2931" y1="95588" x2="2931" y2="95588"/>
                          <a14:foregroundMark x1="2759" y1="95915" x2="2759" y2="95915"/>
                          <a14:foregroundMark x1="8621" y1="95588" x2="8621" y2="95588"/>
                          <a14:foregroundMark x1="5345" y1="96242" x2="5345" y2="96242"/>
                          <a14:foregroundMark x1="0" y1="93627" x2="0" y2="93627"/>
                          <a14:foregroundMark x1="11034" y1="65523" x2="11034" y2="65523"/>
                          <a14:foregroundMark x1="11552" y1="65523" x2="11552" y2="65523"/>
                          <a14:foregroundMark x1="11552" y1="65523" x2="11552" y2="65523"/>
                          <a14:foregroundMark x1="11207" y1="65196" x2="11207" y2="65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58"/>
            <a:stretch/>
          </p:blipFill>
          <p:spPr>
            <a:xfrm>
              <a:off x="810746" y="869585"/>
              <a:ext cx="2245293" cy="48231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742E38C-2E37-C184-169B-03C7151E6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4577" l="9967" r="89869">
                          <a14:foregroundMark x1="75163" y1="94577" x2="75163" y2="94577"/>
                          <a14:foregroundMark x1="44281" y1="91757" x2="44281" y2="91757"/>
                          <a14:foregroundMark x1="41013" y1="90889" x2="41013" y2="90889"/>
                          <a14:foregroundMark x1="40033" y1="92408" x2="40033" y2="92408"/>
                          <a14:foregroundMark x1="40523" y1="89371" x2="40523" y2="89371"/>
                          <a14:foregroundMark x1="41176" y1="87636" x2="41176" y2="87636"/>
                          <a14:foregroundMark x1="39216" y1="90239" x2="39216" y2="90239"/>
                          <a14:foregroundMark x1="43301" y1="86551" x2="43301" y2="86551"/>
                          <a14:foregroundMark x1="40850" y1="87419" x2="40850" y2="87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5" r="13987"/>
            <a:stretch/>
          </p:blipFill>
          <p:spPr>
            <a:xfrm>
              <a:off x="9231629" y="1829265"/>
              <a:ext cx="2478505" cy="35747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D07AEFD-094E-C8E2-4C23-B465D111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04" b="99510" l="9804" r="89706">
                          <a14:foregroundMark x1="84967" y1="89461" x2="84967" y2="89461"/>
                          <a14:foregroundMark x1="81699" y1="76716" x2="81699" y2="76716"/>
                          <a14:foregroundMark x1="63562" y1="93137" x2="63562" y2="93137"/>
                          <a14:foregroundMark x1="36438" y1="99510" x2="36438" y2="99510"/>
                          <a14:foregroundMark x1="62582" y1="17402" x2="62582" y2="17402"/>
                          <a14:foregroundMark x1="58333" y1="17402" x2="58333" y2="17402"/>
                          <a14:foregroundMark x1="56373" y1="18627" x2="56373" y2="18627"/>
                          <a14:foregroundMark x1="59804" y1="16667" x2="59804" y2="16667"/>
                          <a14:foregroundMark x1="60294" y1="14706" x2="60294" y2="14706"/>
                          <a14:foregroundMark x1="58333" y1="16176" x2="58333" y2="16176"/>
                          <a14:foregroundMark x1="59641" y1="15196" x2="59641" y2="15196"/>
                          <a14:foregroundMark x1="45752" y1="68627" x2="45752" y2="68627"/>
                          <a14:foregroundMark x1="46242" y1="62990" x2="46242" y2="62990"/>
                          <a14:foregroundMark x1="39216" y1="75000" x2="39216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065" y="3496391"/>
              <a:ext cx="3294523" cy="21963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9425097-FE3F-1A44-003B-F102FE0C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0" b="3399"/>
          <a:stretch/>
        </p:blipFill>
        <p:spPr>
          <a:xfrm>
            <a:off x="277368" y="576072"/>
            <a:ext cx="11453421" cy="5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7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8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1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443CE5-DDBB-E4A6-C1AE-0C05DAA3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952"/>
            <a:ext cx="12192000" cy="59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1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D4A6-4457-711F-8280-1CBC90B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5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F20E2E-1F93-69ED-92D5-A70E5252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704"/>
            <a:ext cx="12192000" cy="59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3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" y="979288"/>
            <a:ext cx="11010138" cy="1874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5" y="126160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2494999" y="2145922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" y="175231"/>
            <a:ext cx="11010138" cy="18745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AFFCE8-86D9-3F77-7EDB-0117F6D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907089"/>
            <a:ext cx="12001500" cy="25564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5415401" y="4808935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5" y="3985378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9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C954D-33B3-00E8-AC6F-4A397E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45720"/>
            <a:ext cx="12054840" cy="2556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45" y="17149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9183513" y="1508027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120390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369846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088363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27353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5796590-CBA6-E7C7-67B1-D21E86105520}"/>
              </a:ext>
            </a:extLst>
          </p:cNvPr>
          <p:cNvGrpSpPr/>
          <p:nvPr/>
        </p:nvGrpSpPr>
        <p:grpSpPr>
          <a:xfrm>
            <a:off x="68580" y="45720"/>
            <a:ext cx="12123420" cy="2728078"/>
            <a:chOff x="68580" y="45720"/>
            <a:chExt cx="12123420" cy="2728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43CD5C5-E949-6995-CD24-B2A4D807CFC7}"/>
                </a:ext>
              </a:extLst>
            </p:cNvPr>
            <p:cNvSpPr/>
            <p:nvPr/>
          </p:nvSpPr>
          <p:spPr>
            <a:xfrm>
              <a:off x="68580" y="45720"/>
              <a:ext cx="12123420" cy="272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56C954D-33B3-00E8-AC6F-4A397EEA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" y="45720"/>
              <a:ext cx="12054840" cy="2556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45" y="171495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9183513" y="1508027"/>
              <a:ext cx="29399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Ernesto Fernández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867033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444510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835006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173558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28</Words>
  <Application>Microsoft Office PowerPoint</Application>
  <PresentationFormat>Panorámica</PresentationFormat>
  <Paragraphs>14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19</cp:revision>
  <dcterms:created xsi:type="dcterms:W3CDTF">2024-05-30T17:49:41Z</dcterms:created>
  <dcterms:modified xsi:type="dcterms:W3CDTF">2024-07-28T00:04:06Z</dcterms:modified>
</cp:coreProperties>
</file>